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6592-E833-4BA6-8B0A-5927EC7DA05E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D5AB2-DD04-41CC-846E-C74743966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6592-E833-4BA6-8B0A-5927EC7DA05E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D5AB2-DD04-41CC-846E-C7474396605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6592-E833-4BA6-8B0A-5927EC7DA05E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D5AB2-DD04-41CC-846E-C74743966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6592-E833-4BA6-8B0A-5927EC7DA05E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D5AB2-DD04-41CC-846E-C7474396605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6592-E833-4BA6-8B0A-5927EC7DA05E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D5AB2-DD04-41CC-846E-C74743966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6592-E833-4BA6-8B0A-5927EC7DA05E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D5AB2-DD04-41CC-846E-C74743966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6592-E833-4BA6-8B0A-5927EC7DA05E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D5AB2-DD04-41CC-846E-C74743966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6592-E833-4BA6-8B0A-5927EC7DA05E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D5AB2-DD04-41CC-846E-C7474396605A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6592-E833-4BA6-8B0A-5927EC7DA05E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D5AB2-DD04-41CC-846E-C7474396605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6592-E833-4BA6-8B0A-5927EC7DA05E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D5AB2-DD04-41CC-846E-C74743966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6592-E833-4BA6-8B0A-5927EC7DA05E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D5AB2-DD04-41CC-846E-C7474396605A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8A66592-E833-4BA6-8B0A-5927EC7DA05E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27D5AB2-DD04-41CC-846E-C7474396605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332657"/>
            <a:ext cx="7175351" cy="864095"/>
          </a:xfrm>
        </p:spPr>
        <p:txBody>
          <a:bodyPr/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«Детский сад №11» г. Сосногорска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268760"/>
            <a:ext cx="7128792" cy="489654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Конкурс:  «</a:t>
            </a:r>
            <a:r>
              <a:rPr lang="ru-RU" dirty="0" err="1" smtClean="0">
                <a:solidFill>
                  <a:srgbClr val="FF0000"/>
                </a:solidFill>
              </a:rPr>
              <a:t>Эколята</a:t>
            </a:r>
            <a:r>
              <a:rPr lang="ru-RU" dirty="0" smtClean="0">
                <a:solidFill>
                  <a:srgbClr val="FF0000"/>
                </a:solidFill>
              </a:rPr>
              <a:t> – защитники природы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498" y="1844825"/>
            <a:ext cx="446777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073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 снежном городке Ёлочка и Шалун ждут ребят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3528392" cy="4357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16832"/>
            <a:ext cx="3535039" cy="4406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6189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Ребятам очень полюбился </a:t>
            </a:r>
            <a:r>
              <a:rPr lang="ru-RU" dirty="0" err="1" smtClean="0">
                <a:solidFill>
                  <a:srgbClr val="FF0000"/>
                </a:solidFill>
              </a:rPr>
              <a:t>аэрохоккей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662" y="1628801"/>
            <a:ext cx="4462562" cy="4977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125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нашем городке так же есть </a:t>
            </a:r>
            <a:r>
              <a:rPr lang="ru-RU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лабринт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украшенный разноцветными шарами 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700808"/>
            <a:ext cx="4595732" cy="504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034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Снежная лягушка ждёт ребят , чтоб полакомиться разноцветными комочками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3816424" cy="457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C:\Users\Детский Сад 11\Desktop\Y-qUD-pAWyk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72816"/>
            <a:ext cx="4104456" cy="451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330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err="1" smtClean="0">
                <a:solidFill>
                  <a:srgbClr val="FF0000"/>
                </a:solidFill>
              </a:rPr>
              <a:t>Гусеничка</a:t>
            </a:r>
            <a:r>
              <a:rPr lang="ru-RU" sz="3600" dirty="0" smtClean="0">
                <a:solidFill>
                  <a:srgbClr val="FF0000"/>
                </a:solidFill>
              </a:rPr>
              <a:t> тренирует ребят в </a:t>
            </a:r>
            <a:r>
              <a:rPr lang="ru-RU" sz="3600" dirty="0" err="1" smtClean="0">
                <a:solidFill>
                  <a:srgbClr val="FF0000"/>
                </a:solidFill>
              </a:rPr>
              <a:t>подлезании</a:t>
            </a:r>
            <a:r>
              <a:rPr lang="ru-RU" sz="3600" dirty="0" smtClean="0">
                <a:solidFill>
                  <a:srgbClr val="FF0000"/>
                </a:solidFill>
              </a:rPr>
              <a:t>  и лазании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43808" y="3068960"/>
            <a:ext cx="1655040" cy="248916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8200" y="3140967"/>
            <a:ext cx="2372072" cy="176907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4077072"/>
            <a:ext cx="1367135" cy="204909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8"/>
            <a:ext cx="6167010" cy="4989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4998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дети и родители, с восхищением и радостью разглядывает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снежную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сказку нашего учреждения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00808"/>
            <a:ext cx="5544616" cy="4936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99732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26</TotalTime>
  <Words>75</Words>
  <Application>Microsoft Office PowerPoint</Application>
  <PresentationFormat>Экран (4:3)</PresentationFormat>
  <Paragraphs>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Муниципальное бюджетное дошкольное образовательное учреждение «Детский сад №11» г. Сосногорска </vt:lpstr>
      <vt:lpstr>В снежном городке Ёлочка и Шалун ждут ребят</vt:lpstr>
      <vt:lpstr>Ребятам очень полюбился аэрохоккей </vt:lpstr>
      <vt:lpstr>В нашем городке так же есть лабринт украшенный разноцветными шарами </vt:lpstr>
      <vt:lpstr>Снежная лягушка ждёт ребят , чтоб полакомиться разноцветными комочками</vt:lpstr>
      <vt:lpstr>Гусеничка тренирует ребят в подлезании  и лазании</vt:lpstr>
      <vt:lpstr>Не только дети и родители, с восхищением и радостью разглядывает снежную сказку нашего учреждения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«Детский сад №11» г. Сосногорска</dc:title>
  <dc:creator>Детский Сад 11</dc:creator>
  <cp:lastModifiedBy>Детский Сад 11</cp:lastModifiedBy>
  <cp:revision>3</cp:revision>
  <dcterms:created xsi:type="dcterms:W3CDTF">2022-01-25T08:08:35Z</dcterms:created>
  <dcterms:modified xsi:type="dcterms:W3CDTF">2022-01-25T08:35:08Z</dcterms:modified>
</cp:coreProperties>
</file>